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Poppins" pitchFamily="2" charset="77"/>
      <p:regular r:id="rId13"/>
      <p:bold r:id="rId14"/>
      <p:italic r:id="rId15"/>
      <p:boldItalic r:id="rId16"/>
    </p:embeddedFont>
    <p:embeddedFont>
      <p:font typeface="Poppins Bold" pitchFamily="2" charset="77"/>
      <p:regular r:id="rId17"/>
      <p:bold r:id="rId18"/>
    </p:embeddedFont>
    <p:embeddedFont>
      <p:font typeface="Poppins ExtraBold" panose="020B0604020202020204" pitchFamily="34" charset="0"/>
      <p:regular r:id="rId19"/>
      <p:bold r:id="rId20"/>
      <p:italic r:id="rId21"/>
      <p:boldItalic r:id="rId22"/>
    </p:embeddedFont>
    <p:embeddedFont>
      <p:font typeface="Poppins Medium" panose="020B0604020202020204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49" autoAdjust="0"/>
  </p:normalViewPr>
  <p:slideViewPr>
    <p:cSldViewPr>
      <p:cViewPr varScale="1">
        <p:scale>
          <a:sx n="68" d="100"/>
          <a:sy n="68" d="100"/>
        </p:scale>
        <p:origin x="100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3498"/>
          <a:stretch>
            <a:fillRect/>
          </a:stretch>
        </p:blipFill>
        <p:spPr>
          <a:xfrm>
            <a:off x="-20499262" y="0"/>
            <a:ext cx="42436022" cy="1124607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478378" y="6968800"/>
            <a:ext cx="9331244" cy="551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59"/>
              </a:lnSpc>
              <a:spcBef>
                <a:spcPct val="0"/>
              </a:spcBef>
            </a:pPr>
            <a:r>
              <a:rPr lang="en-US" sz="3042" spc="456">
                <a:solidFill>
                  <a:srgbClr val="DADADA"/>
                </a:solidFill>
                <a:latin typeface="Poppins Medium"/>
              </a:rPr>
              <a:t>BIGGER THEN DATA (BTD)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09376" y="5403960"/>
            <a:ext cx="11669249" cy="1345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57"/>
              </a:lnSpc>
              <a:spcBef>
                <a:spcPct val="0"/>
              </a:spcBef>
            </a:pPr>
            <a:r>
              <a:rPr lang="en-US" sz="7398" spc="1109">
                <a:solidFill>
                  <a:srgbClr val="F7B814"/>
                </a:solidFill>
                <a:latin typeface="Poppins ExtraBold"/>
              </a:rPr>
              <a:t>HOTEL REVIEWS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28539" y="7767824"/>
            <a:ext cx="497929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036" lvl="1" indent="-297018">
              <a:lnSpc>
                <a:spcPts val="3301"/>
              </a:lnSpc>
              <a:buFont typeface="Arial"/>
              <a:buChar char="•"/>
            </a:pPr>
            <a:r>
              <a:rPr lang="en-US" sz="2751">
                <a:solidFill>
                  <a:srgbClr val="E9E9E9"/>
                </a:solidFill>
                <a:latin typeface="Poppins"/>
              </a:rPr>
              <a:t>Afnan Alzahrani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54353" y="7767824"/>
            <a:ext cx="497929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036" lvl="1" indent="-297018">
              <a:lnSpc>
                <a:spcPts val="3301"/>
              </a:lnSpc>
              <a:buFont typeface="Arial"/>
              <a:buChar char="•"/>
            </a:pPr>
            <a:r>
              <a:rPr lang="en-US" sz="2751">
                <a:solidFill>
                  <a:srgbClr val="E9E9E9"/>
                </a:solidFill>
                <a:latin typeface="Poppins"/>
              </a:rPr>
              <a:t>Amjad Almusallam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78316" y="7767824"/>
            <a:ext cx="497929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036" lvl="1" indent="-297018">
              <a:lnSpc>
                <a:spcPts val="3301"/>
              </a:lnSpc>
              <a:buFont typeface="Arial"/>
              <a:buChar char="•"/>
            </a:pPr>
            <a:r>
              <a:rPr lang="en-US" sz="2751">
                <a:solidFill>
                  <a:srgbClr val="E9E9E9"/>
                </a:solidFill>
                <a:latin typeface="Poppins"/>
              </a:rPr>
              <a:t>Abdullah Alhuwaishel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662545" y="8472674"/>
            <a:ext cx="4979294" cy="45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036" lvl="1" indent="-297018">
              <a:lnSpc>
                <a:spcPts val="3301"/>
              </a:lnSpc>
              <a:buFont typeface="Arial"/>
              <a:buChar char="•"/>
            </a:pPr>
            <a:r>
              <a:rPr lang="en-US" sz="2751">
                <a:solidFill>
                  <a:srgbClr val="E9E9E9"/>
                </a:solidFill>
                <a:latin typeface="Poppins"/>
              </a:rPr>
              <a:t>Jumana Almussa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71462" y="8428224"/>
            <a:ext cx="4596501" cy="501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3726" lvl="1" indent="-296863">
              <a:lnSpc>
                <a:spcPts val="3850"/>
              </a:lnSpc>
              <a:buFont typeface="Arial"/>
              <a:buChar char="•"/>
            </a:pPr>
            <a:r>
              <a:rPr lang="en-US" sz="2750">
                <a:solidFill>
                  <a:srgbClr val="E9E9E9"/>
                </a:solidFill>
                <a:latin typeface="Poppins"/>
              </a:rPr>
              <a:t>Mahmoud Alhassan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683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91101" y="2923676"/>
            <a:ext cx="7327661" cy="1208859"/>
            <a:chOff x="0" y="0"/>
            <a:chExt cx="1807920" cy="2982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07920" cy="298256"/>
            </a:xfrm>
            <a:custGeom>
              <a:avLst/>
              <a:gdLst/>
              <a:ahLst/>
              <a:cxnLst/>
              <a:rect l="l" t="t" r="r" b="b"/>
              <a:pathLst>
                <a:path w="1807920" h="298256">
                  <a:moveTo>
                    <a:pt x="0" y="0"/>
                  </a:moveTo>
                  <a:lnTo>
                    <a:pt x="1807920" y="0"/>
                  </a:lnTo>
                  <a:lnTo>
                    <a:pt x="1807920" y="298256"/>
                  </a:lnTo>
                  <a:lnTo>
                    <a:pt x="0" y="29825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4797806"/>
            <a:ext cx="10740676" cy="3274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3407" lvl="1" indent="-331703">
              <a:lnSpc>
                <a:spcPts val="4301"/>
              </a:lnSpc>
              <a:buFont typeface="Arial"/>
              <a:buChar char="•"/>
            </a:pPr>
            <a:r>
              <a:rPr lang="en-US" sz="3072" spc="460">
                <a:solidFill>
                  <a:srgbClr val="FFFFFF"/>
                </a:solidFill>
                <a:latin typeface="Poppins"/>
              </a:rPr>
              <a:t>The </a:t>
            </a:r>
            <a:r>
              <a:rPr lang="en-US" sz="3072" spc="460">
                <a:solidFill>
                  <a:srgbClr val="F7B814"/>
                </a:solidFill>
                <a:latin typeface="Poppins Bold"/>
              </a:rPr>
              <a:t>Hotel Reviews</a:t>
            </a:r>
            <a:r>
              <a:rPr lang="en-US" sz="3072" spc="460">
                <a:solidFill>
                  <a:srgbClr val="FFFFFF"/>
                </a:solidFill>
                <a:latin typeface="Poppins"/>
              </a:rPr>
              <a:t> dataset contains two columns and 20491 rows.</a:t>
            </a:r>
          </a:p>
          <a:p>
            <a:pPr>
              <a:lnSpc>
                <a:spcPts val="4301"/>
              </a:lnSpc>
            </a:pPr>
            <a:endParaRPr lang="en-US" sz="3072" spc="460">
              <a:solidFill>
                <a:srgbClr val="FFFFFF"/>
              </a:solidFill>
              <a:latin typeface="Poppins"/>
            </a:endParaRPr>
          </a:p>
          <a:p>
            <a:pPr marL="663407" lvl="1" indent="-331703">
              <a:lnSpc>
                <a:spcPts val="4301"/>
              </a:lnSpc>
              <a:buFont typeface="Arial"/>
              <a:buChar char="•"/>
            </a:pPr>
            <a:r>
              <a:rPr lang="en-US" sz="3072" spc="460">
                <a:solidFill>
                  <a:srgbClr val="FFFFFF"/>
                </a:solidFill>
                <a:latin typeface="Poppins"/>
              </a:rPr>
              <a:t>Columns are:</a:t>
            </a:r>
          </a:p>
          <a:p>
            <a:pPr>
              <a:lnSpc>
                <a:spcPts val="4301"/>
              </a:lnSpc>
            </a:pPr>
            <a:r>
              <a:rPr lang="en-US" sz="3072" spc="460">
                <a:solidFill>
                  <a:srgbClr val="FFFFFF"/>
                </a:solidFill>
                <a:latin typeface="Poppins"/>
              </a:rPr>
              <a:t>       Review</a:t>
            </a:r>
          </a:p>
          <a:p>
            <a:pPr>
              <a:lnSpc>
                <a:spcPts val="4301"/>
              </a:lnSpc>
            </a:pPr>
            <a:r>
              <a:rPr lang="en-US" sz="3072" spc="460">
                <a:solidFill>
                  <a:srgbClr val="FFFFFF"/>
                </a:solidFill>
                <a:latin typeface="Poppins"/>
              </a:rPr>
              <a:t>       Rating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28777" y="3070905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Dataset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91101" y="4212843"/>
            <a:ext cx="9235101" cy="1208859"/>
            <a:chOff x="0" y="0"/>
            <a:chExt cx="2278535" cy="2982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78535" cy="298256"/>
            </a:xfrm>
            <a:custGeom>
              <a:avLst/>
              <a:gdLst/>
              <a:ahLst/>
              <a:cxnLst/>
              <a:rect l="l" t="t" r="r" b="b"/>
              <a:pathLst>
                <a:path w="2278535" h="298256">
                  <a:moveTo>
                    <a:pt x="0" y="0"/>
                  </a:moveTo>
                  <a:lnTo>
                    <a:pt x="2278535" y="0"/>
                  </a:lnTo>
                  <a:lnTo>
                    <a:pt x="2278535" y="298256"/>
                  </a:lnTo>
                  <a:lnTo>
                    <a:pt x="0" y="29825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4360072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91101" y="2739509"/>
            <a:ext cx="11361634" cy="1208859"/>
            <a:chOff x="0" y="0"/>
            <a:chExt cx="2803204" cy="2982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03204" cy="298256"/>
            </a:xfrm>
            <a:custGeom>
              <a:avLst/>
              <a:gdLst/>
              <a:ahLst/>
              <a:cxnLst/>
              <a:rect l="l" t="t" r="r" b="b"/>
              <a:pathLst>
                <a:path w="2803204" h="298256">
                  <a:moveTo>
                    <a:pt x="0" y="0"/>
                  </a:moveTo>
                  <a:lnTo>
                    <a:pt x="2803204" y="0"/>
                  </a:lnTo>
                  <a:lnTo>
                    <a:pt x="2803204" y="298256"/>
                  </a:lnTo>
                  <a:lnTo>
                    <a:pt x="0" y="29825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301615" y="2886739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Implementation Steps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86438" y="4503865"/>
            <a:ext cx="12808362" cy="4450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2281" lvl="1" indent="-301140">
              <a:lnSpc>
                <a:spcPts val="3905"/>
              </a:lnSpc>
              <a:buFont typeface="Arial"/>
              <a:buChar char="•"/>
            </a:pPr>
            <a:r>
              <a:rPr lang="en-US" sz="2789" spc="418">
                <a:solidFill>
                  <a:srgbClr val="F7B814"/>
                </a:solidFill>
                <a:latin typeface="Poppins"/>
              </a:rPr>
              <a:t>Step1: </a:t>
            </a:r>
          </a:p>
          <a:p>
            <a:pPr>
              <a:lnSpc>
                <a:spcPts val="3905"/>
              </a:lnSpc>
            </a:pPr>
            <a:r>
              <a:rPr lang="en-US" sz="2789" spc="418">
                <a:solidFill>
                  <a:srgbClr val="F7F7F7"/>
                </a:solidFill>
                <a:latin typeface="Poppins"/>
              </a:rPr>
              <a:t>     Transform raw data into key/value pairs in parallel.</a:t>
            </a:r>
          </a:p>
          <a:p>
            <a:pPr>
              <a:lnSpc>
                <a:spcPts val="3905"/>
              </a:lnSpc>
            </a:pPr>
            <a:endParaRPr lang="en-US" sz="2789" spc="418">
              <a:solidFill>
                <a:srgbClr val="F7F7F7"/>
              </a:solidFill>
              <a:latin typeface="Poppins"/>
            </a:endParaRPr>
          </a:p>
          <a:p>
            <a:pPr marL="602281" lvl="1" indent="-301140">
              <a:lnSpc>
                <a:spcPts val="3905"/>
              </a:lnSpc>
              <a:buFont typeface="Arial"/>
              <a:buChar char="•"/>
            </a:pPr>
            <a:r>
              <a:rPr lang="en-US" sz="2789" spc="418">
                <a:solidFill>
                  <a:srgbClr val="F7B814"/>
                </a:solidFill>
                <a:latin typeface="Poppins"/>
              </a:rPr>
              <a:t>Step2: </a:t>
            </a:r>
          </a:p>
          <a:p>
            <a:pPr>
              <a:lnSpc>
                <a:spcPts val="3905"/>
              </a:lnSpc>
            </a:pPr>
            <a:r>
              <a:rPr lang="en-US" sz="2789" spc="418">
                <a:solidFill>
                  <a:srgbClr val="F7F7F7"/>
                </a:solidFill>
                <a:latin typeface="Poppins"/>
              </a:rPr>
              <a:t>     Shuffle and short by the MapReduce model.</a:t>
            </a:r>
          </a:p>
          <a:p>
            <a:pPr>
              <a:lnSpc>
                <a:spcPts val="3905"/>
              </a:lnSpc>
            </a:pPr>
            <a:endParaRPr lang="en-US" sz="2789" spc="418">
              <a:solidFill>
                <a:srgbClr val="F7F7F7"/>
              </a:solidFill>
              <a:latin typeface="Poppins"/>
            </a:endParaRPr>
          </a:p>
          <a:p>
            <a:pPr marL="602281" lvl="1" indent="-301140">
              <a:lnSpc>
                <a:spcPts val="3905"/>
              </a:lnSpc>
              <a:buFont typeface="Arial"/>
              <a:buChar char="•"/>
            </a:pPr>
            <a:r>
              <a:rPr lang="en-US" sz="2789" spc="418">
                <a:solidFill>
                  <a:srgbClr val="F7B814"/>
                </a:solidFill>
                <a:latin typeface="Poppins"/>
              </a:rPr>
              <a:t>Step3: </a:t>
            </a:r>
          </a:p>
          <a:p>
            <a:pPr>
              <a:lnSpc>
                <a:spcPts val="3905"/>
              </a:lnSpc>
            </a:pPr>
            <a:r>
              <a:rPr lang="en-US" sz="2789" spc="418">
                <a:solidFill>
                  <a:srgbClr val="F7F7F7"/>
                </a:solidFill>
                <a:latin typeface="Poppins"/>
              </a:rPr>
              <a:t>     Process the data using Reduce.</a:t>
            </a:r>
          </a:p>
          <a:p>
            <a:pPr>
              <a:lnSpc>
                <a:spcPts val="3905"/>
              </a:lnSpc>
            </a:pPr>
            <a:endParaRPr lang="en-US" sz="2789" spc="418">
              <a:solidFill>
                <a:srgbClr val="F7F7F7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7" r="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4787597"/>
            <a:ext cx="5310442" cy="1208859"/>
            <a:chOff x="0" y="0"/>
            <a:chExt cx="1310221" cy="2982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10221" cy="298256"/>
            </a:xfrm>
            <a:custGeom>
              <a:avLst/>
              <a:gdLst/>
              <a:ahLst/>
              <a:cxnLst/>
              <a:rect l="l" t="t" r="r" b="b"/>
              <a:pathLst>
                <a:path w="1310221" h="298256">
                  <a:moveTo>
                    <a:pt x="0" y="0"/>
                  </a:moveTo>
                  <a:lnTo>
                    <a:pt x="1310221" y="0"/>
                  </a:lnTo>
                  <a:lnTo>
                    <a:pt x="1310221" y="298256"/>
                  </a:lnTo>
                  <a:lnTo>
                    <a:pt x="0" y="29825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528581" y="4934827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Code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7" r="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3366883"/>
            <a:ext cx="5310442" cy="1208859"/>
            <a:chOff x="0" y="0"/>
            <a:chExt cx="1310221" cy="2982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10221" cy="298256"/>
            </a:xfrm>
            <a:custGeom>
              <a:avLst/>
              <a:gdLst/>
              <a:ahLst/>
              <a:cxnLst/>
              <a:rect l="l" t="t" r="r" b="b"/>
              <a:pathLst>
                <a:path w="1310221" h="298256">
                  <a:moveTo>
                    <a:pt x="0" y="0"/>
                  </a:moveTo>
                  <a:lnTo>
                    <a:pt x="1310221" y="0"/>
                  </a:lnTo>
                  <a:lnTo>
                    <a:pt x="1310221" y="298256"/>
                  </a:lnTo>
                  <a:lnTo>
                    <a:pt x="0" y="298256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rcRect l="11907" t="43670" r="53505" b="40053"/>
          <a:stretch>
            <a:fillRect/>
          </a:stretch>
        </p:blipFill>
        <p:spPr>
          <a:xfrm>
            <a:off x="1906734" y="5619557"/>
            <a:ext cx="11339243" cy="3335071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301615" y="3514112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Result</a:t>
            </a:r>
            <a:r>
              <a:rPr lang="en-US" sz="5430">
                <a:solidFill>
                  <a:srgbClr val="E9E9E9"/>
                </a:solidFill>
                <a:latin typeface="Poppins Bold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25" b="78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908185" y="5143500"/>
            <a:ext cx="11887824" cy="1682431"/>
            <a:chOff x="0" y="0"/>
            <a:chExt cx="2933029" cy="4150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33029" cy="415099"/>
            </a:xfrm>
            <a:custGeom>
              <a:avLst/>
              <a:gdLst/>
              <a:ahLst/>
              <a:cxnLst/>
              <a:rect l="l" t="t" r="r" b="b"/>
              <a:pathLst>
                <a:path w="2933029" h="415099">
                  <a:moveTo>
                    <a:pt x="0" y="0"/>
                  </a:moveTo>
                  <a:lnTo>
                    <a:pt x="2933029" y="0"/>
                  </a:lnTo>
                  <a:lnTo>
                    <a:pt x="2933029" y="415099"/>
                  </a:lnTo>
                  <a:lnTo>
                    <a:pt x="0" y="415099"/>
                  </a:lnTo>
                  <a:close/>
                </a:path>
              </a:pathLst>
            </a:custGeom>
            <a:solidFill>
              <a:srgbClr val="3D7E9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9596055"/>
            <a:ext cx="18946729" cy="966443"/>
            <a:chOff x="0" y="0"/>
            <a:chExt cx="4990085" cy="2545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90085" cy="254536"/>
            </a:xfrm>
            <a:custGeom>
              <a:avLst/>
              <a:gdLst/>
              <a:ahLst/>
              <a:cxnLst/>
              <a:rect l="l" t="t" r="r" b="b"/>
              <a:pathLst>
                <a:path w="4990085" h="254536">
                  <a:moveTo>
                    <a:pt x="0" y="0"/>
                  </a:moveTo>
                  <a:lnTo>
                    <a:pt x="4990085" y="0"/>
                  </a:lnTo>
                  <a:lnTo>
                    <a:pt x="4990085" y="254536"/>
                  </a:lnTo>
                  <a:lnTo>
                    <a:pt x="0" y="2545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01"/>
                </a:lnSpc>
              </a:pPr>
              <a:endParaRPr/>
            </a:p>
          </p:txBody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5688" y="487111"/>
            <a:ext cx="1829964" cy="54158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 r="60557"/>
          <a:stretch>
            <a:fillRect/>
          </a:stretch>
        </p:blipFill>
        <p:spPr>
          <a:xfrm>
            <a:off x="474454" y="509929"/>
            <a:ext cx="1654323" cy="67806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7055279" y="5290730"/>
            <a:ext cx="837898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16"/>
              </a:lnSpc>
            </a:pPr>
            <a:r>
              <a:rPr lang="en-US" sz="5430">
                <a:solidFill>
                  <a:srgbClr val="E9E9E9"/>
                </a:solidFill>
                <a:latin typeface="Poppins"/>
              </a:rPr>
              <a:t>Thank you!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486400" y="6090830"/>
            <a:ext cx="6620843" cy="4585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1"/>
              </a:lnSpc>
              <a:spcBef>
                <a:spcPct val="0"/>
              </a:spcBef>
            </a:pPr>
            <a:r>
              <a:rPr lang="en-US" sz="2572" spc="385" dirty="0">
                <a:solidFill>
                  <a:srgbClr val="E9E9E9"/>
                </a:solidFill>
                <a:latin typeface="Poppins Medium"/>
              </a:rPr>
              <a:t>Do You Have Any Questions?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</Words>
  <Application>Microsoft Macintosh PowerPoint</Application>
  <PresentationFormat>Custom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Poppins Bold</vt:lpstr>
      <vt:lpstr>Arial</vt:lpstr>
      <vt:lpstr>Calibri</vt:lpstr>
      <vt:lpstr>Poppins ExtraBold</vt:lpstr>
      <vt:lpstr>Poppins Medium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Reviews</dc:title>
  <cp:lastModifiedBy>افنان بنت احمد بن علي بن احمد الزهراني</cp:lastModifiedBy>
  <cp:revision>2</cp:revision>
  <dcterms:created xsi:type="dcterms:W3CDTF">2006-08-16T00:00:00Z</dcterms:created>
  <dcterms:modified xsi:type="dcterms:W3CDTF">2022-11-23T19:47:35Z</dcterms:modified>
  <dc:identifier>DAFSxwdwADk</dc:identifier>
</cp:coreProperties>
</file>

<file path=docProps/thumbnail.jpeg>
</file>